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ad71c7ce8fc6495a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6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651"/>
  </p:normalViewPr>
  <p:slideViewPr>
    <p:cSldViewPr snapToGrid="0" snapToObjects="1">
      <p:cViewPr varScale="1">
        <p:scale>
          <a:sx n="122" d="100"/>
          <a:sy n="122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943CB-F922-5144-8EE4-65D1C724C061}" type="datetimeFigureOut">
              <a:t>2019/12/4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C369-B78E-C64E-AF5F-3BA59B0FA72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739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59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3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56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27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39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5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5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82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22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18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30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83122-81BE-834C-B3AF-32F248F5A7D0}" type="datetimeFigureOut">
              <a:t>2019/12/4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95F3A-DCFC-DB4B-90A1-BEAD8B9F54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44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22039"/>
            <a:ext cx="9144000" cy="2387600"/>
          </a:xfrm>
        </p:spPr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AdvProp</a:t>
            </a:r>
            <a:br>
              <a:rPr lang="es-ES_tradnl" altLang="zh-CN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26" y="2264442"/>
            <a:ext cx="4498274" cy="3627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85" y="2389877"/>
            <a:ext cx="3449861" cy="35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94" y="2174164"/>
            <a:ext cx="9567795" cy="44527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409080"/>
            <a:ext cx="1085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solidFill>
                  <a:srgbClr val="26639C"/>
                </a:solidFill>
                <a:latin typeface="Microsoft YaHei" charset="-122"/>
                <a:ea typeface="Microsoft YaHei" charset="-122"/>
                <a:cs typeface="Microsoft YaHei" charset="-122"/>
              </a:rPr>
              <a:t>A new scaling method that scales all dimensions of depth/width/resolution using a compound coefﬁcient.</a:t>
            </a:r>
          </a:p>
          <a:p>
            <a:pPr marL="285750" indent="-285750">
              <a:buFont typeface="Wingdings" charset="2"/>
              <a:buChar char="Ø"/>
            </a:pPr>
            <a:r>
              <a:rPr kumimoji="1" lang="en-US" altLang="zh-CN" sz="1600">
                <a:latin typeface="Microsoft YaHei" charset="-122"/>
                <a:ea typeface="Microsoft YaHei" charset="-122"/>
                <a:cs typeface="Microsoft YaHei" charset="-122"/>
              </a:rPr>
              <a:t>Depth:  Capture richer and more complex features.</a:t>
            </a:r>
          </a:p>
          <a:p>
            <a:pPr marL="285750" indent="-285750">
              <a:buFont typeface="Wingdings" charset="2"/>
              <a:buChar char="Ø"/>
            </a:pPr>
            <a:r>
              <a:rPr kumimoji="1" lang="en-US" altLang="zh-CN" sz="1600">
                <a:latin typeface="Microsoft YaHei" charset="-122"/>
                <a:ea typeface="Microsoft YaHei" charset="-122"/>
                <a:cs typeface="Microsoft YaHei" charset="-122"/>
              </a:rPr>
              <a:t>Width/Resolution: Capture more ﬁne-grained patterns.</a:t>
            </a:r>
          </a:p>
        </p:txBody>
      </p:sp>
    </p:spTree>
    <p:extLst>
      <p:ext uri="{BB962C8B-B14F-4D97-AF65-F5344CB8AC3E}">
        <p14:creationId xmlns:p14="http://schemas.microsoft.com/office/powerpoint/2010/main" val="3744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" y="2325411"/>
            <a:ext cx="11422947" cy="4254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1" y="1427433"/>
            <a:ext cx="4722978" cy="779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1427433"/>
            <a:ext cx="4577347" cy="779737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12683" y="175938"/>
            <a:ext cx="10515600" cy="1325563"/>
          </a:xfrm>
        </p:spPr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6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483" y="0"/>
            <a:ext cx="10515600" cy="1325563"/>
          </a:xfrm>
        </p:spPr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9" y="2697466"/>
            <a:ext cx="5149007" cy="1290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1" y="3987800"/>
            <a:ext cx="5430145" cy="287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503" y="1044026"/>
            <a:ext cx="5576767" cy="29437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22" y="4142382"/>
            <a:ext cx="5431513" cy="257372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5007" y="3987799"/>
            <a:ext cx="5276193" cy="200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471332" y="2061993"/>
            <a:ext cx="5276193" cy="200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5" y="1044026"/>
            <a:ext cx="5605296" cy="17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0211"/>
          <a:stretch/>
        </p:blipFill>
        <p:spPr>
          <a:xfrm>
            <a:off x="665855" y="1444297"/>
            <a:ext cx="5430145" cy="20030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2830" y="1444297"/>
            <a:ext cx="5276193" cy="200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68" y="1690688"/>
            <a:ext cx="5162432" cy="13950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31512"/>
          <a:stretch/>
        </p:blipFill>
        <p:spPr>
          <a:xfrm>
            <a:off x="519233" y="3980029"/>
            <a:ext cx="5576767" cy="201612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830" y="3993054"/>
            <a:ext cx="5276193" cy="200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368" y="4705568"/>
            <a:ext cx="5192635" cy="8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8" y="1550068"/>
            <a:ext cx="11625098" cy="388378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33703" y="333594"/>
            <a:ext cx="10515600" cy="1325563"/>
          </a:xfrm>
        </p:spPr>
        <p:txBody>
          <a:bodyPr/>
          <a:lstStyle/>
          <a:p>
            <a:r>
              <a:rPr kumimoji="1" lang="es-ES_tradnl" altLang="zh-CN">
                <a:latin typeface="Microsoft YaHei" charset="-122"/>
                <a:ea typeface="Microsoft YaHei" charset="-122"/>
                <a:cs typeface="Microsoft YaHei" charset="-122"/>
              </a:rPr>
              <a:t>EfﬁcientNet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7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091" y="365125"/>
            <a:ext cx="11006959" cy="1274489"/>
          </a:xfrm>
        </p:spPr>
        <p:txBody>
          <a:bodyPr>
            <a:normAutofit/>
          </a:bodyPr>
          <a:lstStyle/>
          <a:p>
            <a:r>
              <a:rPr lang="es-ES_tradnl" altLang="zh-CN" sz="3600">
                <a:latin typeface="Microsoft YaHei" charset="-122"/>
                <a:ea typeface="Microsoft YaHei" charset="-122"/>
                <a:cs typeface="Microsoft YaHei" charset="-122"/>
              </a:rPr>
              <a:t>Adversarial Examples Improve Image Recognition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78" y="1680781"/>
            <a:ext cx="7305783" cy="38309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664" y="1454948"/>
            <a:ext cx="1182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Adversarial examples can be used to improve image recognition models if harnessed in the right manner.</a:t>
            </a:r>
            <a:endParaRPr kumimoji="1" lang="zh-CN" altLang="en-US">
              <a:solidFill>
                <a:schemeClr val="accent5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091" y="5514257"/>
            <a:ext cx="11648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istribution mismatch between clean examples and adversarial examples is a key factor that causes the performance degradation in previous works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AdvProp: The two batchnorms properly disentangle the two distributions at normalization layers for accurate statistics estimation.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3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s-ES_tradnl" altLang="zh-CN" sz="3600">
                <a:latin typeface="Microsoft YaHei" charset="-122"/>
                <a:ea typeface="Microsoft YaHei" charset="-122"/>
                <a:cs typeface="Microsoft YaHei" charset="-122"/>
              </a:rPr>
              <a:t>Adversarial Examples Improve Image Recognition</a:t>
            </a:r>
            <a:endParaRPr kumimoji="1"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382"/>
            <a:ext cx="4745153" cy="5038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76" y="1912115"/>
            <a:ext cx="5702035" cy="42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5124" cy="1325563"/>
          </a:xfrm>
        </p:spPr>
        <p:txBody>
          <a:bodyPr>
            <a:normAutofit/>
          </a:bodyPr>
          <a:lstStyle/>
          <a:p>
            <a:r>
              <a:rPr lang="es-ES_tradnl" altLang="zh-CN" sz="3600">
                <a:latin typeface="Microsoft YaHei" charset="-122"/>
                <a:ea typeface="Microsoft YaHei" charset="-122"/>
                <a:cs typeface="Microsoft YaHei" charset="-122"/>
              </a:rPr>
              <a:t>Adversarial Examples Improve Image Recognition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02" y="1606605"/>
            <a:ext cx="5058181" cy="512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4" y="1424003"/>
            <a:ext cx="4242560" cy="51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110</Words>
  <Application>Microsoft Macintosh PowerPoint</Application>
  <PresentationFormat>宽屏</PresentationFormat>
  <Paragraphs>15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DengXian</vt:lpstr>
      <vt:lpstr>DengXian Light</vt:lpstr>
      <vt:lpstr>Microsoft YaHei</vt:lpstr>
      <vt:lpstr>Wingdings</vt:lpstr>
      <vt:lpstr>Arial</vt:lpstr>
      <vt:lpstr>Office 主题</vt:lpstr>
      <vt:lpstr>EfﬁcientNet + AdvProp </vt:lpstr>
      <vt:lpstr>EfﬁcientNet</vt:lpstr>
      <vt:lpstr>EfﬁcientNet</vt:lpstr>
      <vt:lpstr>EfﬁcientNet</vt:lpstr>
      <vt:lpstr>EfﬁcientNet</vt:lpstr>
      <vt:lpstr>EfﬁcientNet</vt:lpstr>
      <vt:lpstr>Adversarial Examples Improve Image Recognition</vt:lpstr>
      <vt:lpstr>Adversarial Examples Improve Image Recognition</vt:lpstr>
      <vt:lpstr>Adversarial Examples Improve Image Recognition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EfﬁcientNet + AdvProp </dc:title>
  <dc:creator>郑 洪东</dc:creator>
  <cp:lastModifiedBy>郑 洪东</cp:lastModifiedBy>
  <cp:revision>27</cp:revision>
  <dcterms:created xsi:type="dcterms:W3CDTF">2019-12-04T12:58:56Z</dcterms:created>
  <dcterms:modified xsi:type="dcterms:W3CDTF">2019-12-05T07:03:51Z</dcterms:modified>
</cp:coreProperties>
</file>